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Zlínský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Zlíns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79950" y="48250"/>
                </a:moveTo>
                <a:lnTo>
                  <a:pt x="79970" y="48220"/>
                </a:lnTo>
                <a:lnTo>
                  <a:pt x="79990" y="48170"/>
                </a:lnTo>
                <a:lnTo>
                  <a:pt x="80000" y="48120"/>
                </a:lnTo>
                <a:lnTo>
                  <a:pt x="80010" y="48050"/>
                </a:lnTo>
                <a:lnTo>
                  <a:pt x="79930" y="47970"/>
                </a:lnTo>
                <a:lnTo>
                  <a:pt x="79870" y="47900"/>
                </a:lnTo>
                <a:lnTo>
                  <a:pt x="79810" y="47850"/>
                </a:lnTo>
                <a:lnTo>
                  <a:pt x="79760" y="47790"/>
                </a:lnTo>
                <a:lnTo>
                  <a:pt x="79700" y="47740"/>
                </a:lnTo>
                <a:lnTo>
                  <a:pt x="79640" y="47680"/>
                </a:lnTo>
                <a:lnTo>
                  <a:pt x="79580" y="47630"/>
                </a:lnTo>
                <a:lnTo>
                  <a:pt x="79530" y="47570"/>
                </a:lnTo>
                <a:lnTo>
                  <a:pt x="79470" y="47510"/>
                </a:lnTo>
                <a:lnTo>
                  <a:pt x="79400" y="47410"/>
                </a:lnTo>
                <a:lnTo>
                  <a:pt x="79370" y="47360"/>
                </a:lnTo>
                <a:lnTo>
                  <a:pt x="79080" y="47070"/>
                </a:lnTo>
                <a:lnTo>
                  <a:pt x="79020" y="47000"/>
                </a:lnTo>
                <a:lnTo>
                  <a:pt x="78950" y="46900"/>
                </a:lnTo>
                <a:lnTo>
                  <a:pt x="78850" y="46830"/>
                </a:lnTo>
                <a:lnTo>
                  <a:pt x="78780" y="46770"/>
                </a:lnTo>
                <a:lnTo>
                  <a:pt x="78420" y="46420"/>
                </a:lnTo>
                <a:lnTo>
                  <a:pt x="78370" y="46380"/>
                </a:lnTo>
                <a:lnTo>
                  <a:pt x="78320" y="46340"/>
                </a:lnTo>
                <a:lnTo>
                  <a:pt x="78270" y="46310"/>
                </a:lnTo>
                <a:lnTo>
                  <a:pt x="78170" y="46270"/>
                </a:lnTo>
                <a:lnTo>
                  <a:pt x="78120" y="46260"/>
                </a:lnTo>
                <a:lnTo>
                  <a:pt x="78060" y="46250"/>
                </a:lnTo>
                <a:lnTo>
                  <a:pt x="78000" y="46250"/>
                </a:lnTo>
                <a:lnTo>
                  <a:pt x="77940" y="46250"/>
                </a:lnTo>
                <a:lnTo>
                  <a:pt x="77880" y="46270"/>
                </a:lnTo>
                <a:lnTo>
                  <a:pt x="77820" y="46290"/>
                </a:lnTo>
                <a:lnTo>
                  <a:pt x="77760" y="46330"/>
                </a:lnTo>
                <a:lnTo>
                  <a:pt x="77650" y="46450"/>
                </a:lnTo>
                <a:lnTo>
                  <a:pt x="77630" y="46490"/>
                </a:lnTo>
                <a:lnTo>
                  <a:pt x="77610" y="46570"/>
                </a:lnTo>
                <a:lnTo>
                  <a:pt x="77590" y="46610"/>
                </a:lnTo>
                <a:lnTo>
                  <a:pt x="77490" y="46740"/>
                </a:lnTo>
                <a:lnTo>
                  <a:pt x="77460" y="46760"/>
                </a:lnTo>
                <a:lnTo>
                  <a:pt x="77440" y="46770"/>
                </a:lnTo>
                <a:lnTo>
                  <a:pt x="77400" y="46770"/>
                </a:lnTo>
                <a:lnTo>
                  <a:pt x="77360" y="46760"/>
                </a:lnTo>
                <a:lnTo>
                  <a:pt x="77320" y="46740"/>
                </a:lnTo>
                <a:lnTo>
                  <a:pt x="77290" y="46700"/>
                </a:lnTo>
                <a:lnTo>
                  <a:pt x="77240" y="46570"/>
                </a:lnTo>
                <a:lnTo>
                  <a:pt x="77190" y="46500"/>
                </a:lnTo>
                <a:lnTo>
                  <a:pt x="77030" y="46240"/>
                </a:lnTo>
                <a:lnTo>
                  <a:pt x="76980" y="46180"/>
                </a:lnTo>
                <a:lnTo>
                  <a:pt x="76950" y="46140"/>
                </a:lnTo>
                <a:lnTo>
                  <a:pt x="76900" y="45980"/>
                </a:lnTo>
                <a:lnTo>
                  <a:pt x="76860" y="45870"/>
                </a:lnTo>
                <a:lnTo>
                  <a:pt x="76840" y="45810"/>
                </a:lnTo>
                <a:lnTo>
                  <a:pt x="76810" y="45590"/>
                </a:lnTo>
                <a:lnTo>
                  <a:pt x="76790" y="45550"/>
                </a:lnTo>
                <a:lnTo>
                  <a:pt x="76760" y="45520"/>
                </a:lnTo>
                <a:lnTo>
                  <a:pt x="76720" y="45500"/>
                </a:lnTo>
                <a:lnTo>
                  <a:pt x="76680" y="45500"/>
                </a:lnTo>
                <a:lnTo>
                  <a:pt x="76310" y="45540"/>
                </a:lnTo>
                <a:lnTo>
                  <a:pt x="76240" y="45520"/>
                </a:lnTo>
                <a:lnTo>
                  <a:pt x="76180" y="45500"/>
                </a:lnTo>
                <a:lnTo>
                  <a:pt x="76150" y="45460"/>
                </a:lnTo>
                <a:lnTo>
                  <a:pt x="76100" y="45330"/>
                </a:lnTo>
                <a:lnTo>
                  <a:pt x="76050" y="45260"/>
                </a:lnTo>
                <a:lnTo>
                  <a:pt x="76030" y="45220"/>
                </a:lnTo>
                <a:lnTo>
                  <a:pt x="76010" y="45140"/>
                </a:lnTo>
                <a:lnTo>
                  <a:pt x="75990" y="45100"/>
                </a:lnTo>
                <a:lnTo>
                  <a:pt x="75940" y="45030"/>
                </a:lnTo>
                <a:lnTo>
                  <a:pt x="75890" y="44960"/>
                </a:lnTo>
                <a:lnTo>
                  <a:pt x="75850" y="44920"/>
                </a:lnTo>
                <a:lnTo>
                  <a:pt x="75800" y="44880"/>
                </a:lnTo>
                <a:lnTo>
                  <a:pt x="75750" y="44850"/>
                </a:lnTo>
                <a:lnTo>
                  <a:pt x="75690" y="44840"/>
                </a:lnTo>
                <a:lnTo>
                  <a:pt x="75620" y="44840"/>
                </a:lnTo>
                <a:lnTo>
                  <a:pt x="75530" y="44840"/>
                </a:lnTo>
                <a:lnTo>
                  <a:pt x="75470" y="44840"/>
                </a:lnTo>
                <a:lnTo>
                  <a:pt x="75390" y="44860"/>
                </a:lnTo>
                <a:lnTo>
                  <a:pt x="75370" y="44880"/>
                </a:lnTo>
                <a:lnTo>
                  <a:pt x="75300" y="44920"/>
                </a:lnTo>
                <a:lnTo>
                  <a:pt x="75280" y="44930"/>
                </a:lnTo>
                <a:lnTo>
                  <a:pt x="75230" y="44940"/>
                </a:lnTo>
                <a:lnTo>
                  <a:pt x="75170" y="44940"/>
                </a:lnTo>
                <a:lnTo>
                  <a:pt x="75120" y="44920"/>
                </a:lnTo>
                <a:lnTo>
                  <a:pt x="75070" y="44900"/>
                </a:lnTo>
                <a:lnTo>
                  <a:pt x="75030" y="44860"/>
                </a:lnTo>
                <a:lnTo>
                  <a:pt x="74970" y="44790"/>
                </a:lnTo>
                <a:lnTo>
                  <a:pt x="74930" y="44760"/>
                </a:lnTo>
                <a:lnTo>
                  <a:pt x="74910" y="44750"/>
                </a:lnTo>
                <a:lnTo>
                  <a:pt x="74820" y="44730"/>
                </a:lnTo>
                <a:lnTo>
                  <a:pt x="74670" y="44720"/>
                </a:lnTo>
                <a:lnTo>
                  <a:pt x="74620" y="44710"/>
                </a:lnTo>
                <a:lnTo>
                  <a:pt x="74570" y="44700"/>
                </a:lnTo>
                <a:lnTo>
                  <a:pt x="74500" y="44650"/>
                </a:lnTo>
                <a:lnTo>
                  <a:pt x="74480" y="44650"/>
                </a:lnTo>
                <a:lnTo>
                  <a:pt x="74430" y="44630"/>
                </a:lnTo>
                <a:lnTo>
                  <a:pt x="74260" y="44610"/>
                </a:lnTo>
                <a:lnTo>
                  <a:pt x="74210" y="44590"/>
                </a:lnTo>
                <a:lnTo>
                  <a:pt x="74180" y="44580"/>
                </a:lnTo>
                <a:lnTo>
                  <a:pt x="74140" y="44540"/>
                </a:lnTo>
                <a:lnTo>
                  <a:pt x="74120" y="44520"/>
                </a:lnTo>
                <a:lnTo>
                  <a:pt x="74090" y="44460"/>
                </a:lnTo>
                <a:lnTo>
                  <a:pt x="74080" y="44370"/>
                </a:lnTo>
                <a:lnTo>
                  <a:pt x="74070" y="44190"/>
                </a:lnTo>
                <a:lnTo>
                  <a:pt x="74050" y="44110"/>
                </a:lnTo>
                <a:lnTo>
                  <a:pt x="74030" y="44070"/>
                </a:lnTo>
                <a:lnTo>
                  <a:pt x="73980" y="44000"/>
                </a:lnTo>
                <a:lnTo>
                  <a:pt x="73940" y="43890"/>
                </a:lnTo>
                <a:lnTo>
                  <a:pt x="73900" y="43820"/>
                </a:lnTo>
                <a:lnTo>
                  <a:pt x="73760" y="43830"/>
                </a:lnTo>
                <a:lnTo>
                  <a:pt x="73700" y="43850"/>
                </a:lnTo>
                <a:lnTo>
                  <a:pt x="73660" y="43860"/>
                </a:lnTo>
                <a:lnTo>
                  <a:pt x="73590" y="43910"/>
                </a:lnTo>
                <a:lnTo>
                  <a:pt x="73540" y="43930"/>
                </a:lnTo>
                <a:lnTo>
                  <a:pt x="73480" y="43940"/>
                </a:lnTo>
                <a:lnTo>
                  <a:pt x="73390" y="43940"/>
                </a:lnTo>
                <a:lnTo>
                  <a:pt x="73260" y="43940"/>
                </a:lnTo>
                <a:lnTo>
                  <a:pt x="73140" y="43930"/>
                </a:lnTo>
                <a:lnTo>
                  <a:pt x="73090" y="43910"/>
                </a:lnTo>
                <a:lnTo>
                  <a:pt x="73020" y="43860"/>
                </a:lnTo>
                <a:lnTo>
                  <a:pt x="72990" y="43850"/>
                </a:lnTo>
                <a:lnTo>
                  <a:pt x="72940" y="43840"/>
                </a:lnTo>
                <a:lnTo>
                  <a:pt x="72850" y="43840"/>
                </a:lnTo>
                <a:lnTo>
                  <a:pt x="72710" y="43850"/>
                </a:lnTo>
                <a:lnTo>
                  <a:pt x="72640" y="43700"/>
                </a:lnTo>
                <a:lnTo>
                  <a:pt x="72610" y="43640"/>
                </a:lnTo>
                <a:lnTo>
                  <a:pt x="72600" y="43580"/>
                </a:lnTo>
                <a:lnTo>
                  <a:pt x="72590" y="43510"/>
                </a:lnTo>
                <a:lnTo>
                  <a:pt x="72590" y="43450"/>
                </a:lnTo>
                <a:lnTo>
                  <a:pt x="72600" y="43390"/>
                </a:lnTo>
                <a:lnTo>
                  <a:pt x="72620" y="43330"/>
                </a:lnTo>
                <a:lnTo>
                  <a:pt x="72640" y="43310"/>
                </a:lnTo>
                <a:lnTo>
                  <a:pt x="72670" y="43290"/>
                </a:lnTo>
                <a:lnTo>
                  <a:pt x="72700" y="43280"/>
                </a:lnTo>
                <a:lnTo>
                  <a:pt x="72760" y="43260"/>
                </a:lnTo>
                <a:lnTo>
                  <a:pt x="72890" y="43250"/>
                </a:lnTo>
                <a:lnTo>
                  <a:pt x="72950" y="43240"/>
                </a:lnTo>
                <a:lnTo>
                  <a:pt x="73060" y="43200"/>
                </a:lnTo>
                <a:lnTo>
                  <a:pt x="73090" y="43180"/>
                </a:lnTo>
                <a:lnTo>
                  <a:pt x="73140" y="43150"/>
                </a:lnTo>
                <a:lnTo>
                  <a:pt x="73180" y="43100"/>
                </a:lnTo>
                <a:lnTo>
                  <a:pt x="73200" y="43040"/>
                </a:lnTo>
                <a:lnTo>
                  <a:pt x="73220" y="42970"/>
                </a:lnTo>
                <a:lnTo>
                  <a:pt x="73230" y="42800"/>
                </a:lnTo>
                <a:lnTo>
                  <a:pt x="73240" y="42730"/>
                </a:lnTo>
                <a:lnTo>
                  <a:pt x="73260" y="42670"/>
                </a:lnTo>
                <a:lnTo>
                  <a:pt x="73280" y="42630"/>
                </a:lnTo>
                <a:lnTo>
                  <a:pt x="73320" y="42590"/>
                </a:lnTo>
                <a:lnTo>
                  <a:pt x="73430" y="42500"/>
                </a:lnTo>
                <a:lnTo>
                  <a:pt x="73590" y="42440"/>
                </a:lnTo>
                <a:lnTo>
                  <a:pt x="73650" y="42400"/>
                </a:lnTo>
                <a:lnTo>
                  <a:pt x="73780" y="42340"/>
                </a:lnTo>
                <a:lnTo>
                  <a:pt x="73800" y="42320"/>
                </a:lnTo>
                <a:lnTo>
                  <a:pt x="73830" y="42270"/>
                </a:lnTo>
                <a:lnTo>
                  <a:pt x="73850" y="42180"/>
                </a:lnTo>
                <a:lnTo>
                  <a:pt x="73860" y="42050"/>
                </a:lnTo>
                <a:lnTo>
                  <a:pt x="73850" y="41980"/>
                </a:lnTo>
                <a:lnTo>
                  <a:pt x="73840" y="41910"/>
                </a:lnTo>
                <a:lnTo>
                  <a:pt x="73800" y="41790"/>
                </a:lnTo>
                <a:lnTo>
                  <a:pt x="73770" y="41750"/>
                </a:lnTo>
                <a:lnTo>
                  <a:pt x="73750" y="41730"/>
                </a:lnTo>
                <a:lnTo>
                  <a:pt x="73730" y="41710"/>
                </a:lnTo>
                <a:lnTo>
                  <a:pt x="73700" y="41700"/>
                </a:lnTo>
                <a:lnTo>
                  <a:pt x="73640" y="41700"/>
                </a:lnTo>
                <a:lnTo>
                  <a:pt x="73590" y="41720"/>
                </a:lnTo>
                <a:lnTo>
                  <a:pt x="73460" y="41780"/>
                </a:lnTo>
                <a:lnTo>
                  <a:pt x="73400" y="41790"/>
                </a:lnTo>
                <a:lnTo>
                  <a:pt x="73340" y="41790"/>
                </a:lnTo>
                <a:lnTo>
                  <a:pt x="73270" y="41790"/>
                </a:lnTo>
                <a:lnTo>
                  <a:pt x="73250" y="41780"/>
                </a:lnTo>
                <a:lnTo>
                  <a:pt x="73200" y="41750"/>
                </a:lnTo>
                <a:lnTo>
                  <a:pt x="73180" y="41730"/>
                </a:lnTo>
                <a:lnTo>
                  <a:pt x="73170" y="41710"/>
                </a:lnTo>
                <a:lnTo>
                  <a:pt x="73160" y="41650"/>
                </a:lnTo>
                <a:lnTo>
                  <a:pt x="73150" y="41480"/>
                </a:lnTo>
                <a:lnTo>
                  <a:pt x="73140" y="41430"/>
                </a:lnTo>
                <a:lnTo>
                  <a:pt x="73120" y="41380"/>
                </a:lnTo>
                <a:lnTo>
                  <a:pt x="73070" y="41290"/>
                </a:lnTo>
                <a:lnTo>
                  <a:pt x="73060" y="41230"/>
                </a:lnTo>
                <a:lnTo>
                  <a:pt x="73050" y="41140"/>
                </a:lnTo>
                <a:lnTo>
                  <a:pt x="73040" y="40880"/>
                </a:lnTo>
                <a:lnTo>
                  <a:pt x="73030" y="40790"/>
                </a:lnTo>
                <a:lnTo>
                  <a:pt x="72950" y="40510"/>
                </a:lnTo>
                <a:lnTo>
                  <a:pt x="72910" y="40290"/>
                </a:lnTo>
                <a:lnTo>
                  <a:pt x="72890" y="40250"/>
                </a:lnTo>
                <a:lnTo>
                  <a:pt x="72850" y="40180"/>
                </a:lnTo>
                <a:lnTo>
                  <a:pt x="72840" y="40140"/>
                </a:lnTo>
                <a:lnTo>
                  <a:pt x="72840" y="40060"/>
                </a:lnTo>
                <a:lnTo>
                  <a:pt x="72850" y="40010"/>
                </a:lnTo>
                <a:lnTo>
                  <a:pt x="72910" y="39930"/>
                </a:lnTo>
                <a:lnTo>
                  <a:pt x="73060" y="39690"/>
                </a:lnTo>
                <a:lnTo>
                  <a:pt x="73240" y="39500"/>
                </a:lnTo>
                <a:lnTo>
                  <a:pt x="73340" y="39320"/>
                </a:lnTo>
                <a:lnTo>
                  <a:pt x="73440" y="39280"/>
                </a:lnTo>
                <a:lnTo>
                  <a:pt x="73530" y="39220"/>
                </a:lnTo>
                <a:lnTo>
                  <a:pt x="73610" y="39200"/>
                </a:lnTo>
                <a:lnTo>
                  <a:pt x="73760" y="39170"/>
                </a:lnTo>
                <a:lnTo>
                  <a:pt x="73930" y="39170"/>
                </a:lnTo>
                <a:lnTo>
                  <a:pt x="74050" y="39150"/>
                </a:lnTo>
                <a:lnTo>
                  <a:pt x="74170" y="39140"/>
                </a:lnTo>
                <a:lnTo>
                  <a:pt x="74260" y="39110"/>
                </a:lnTo>
                <a:lnTo>
                  <a:pt x="74360" y="39100"/>
                </a:lnTo>
                <a:lnTo>
                  <a:pt x="74450" y="39080"/>
                </a:lnTo>
                <a:lnTo>
                  <a:pt x="74520" y="39050"/>
                </a:lnTo>
                <a:lnTo>
                  <a:pt x="74560" y="39020"/>
                </a:lnTo>
                <a:lnTo>
                  <a:pt x="74610" y="38980"/>
                </a:lnTo>
                <a:lnTo>
                  <a:pt x="74670" y="38880"/>
                </a:lnTo>
                <a:lnTo>
                  <a:pt x="74720" y="38820"/>
                </a:lnTo>
                <a:lnTo>
                  <a:pt x="74740" y="38770"/>
                </a:lnTo>
                <a:lnTo>
                  <a:pt x="74770" y="38700"/>
                </a:lnTo>
                <a:lnTo>
                  <a:pt x="74790" y="38650"/>
                </a:lnTo>
                <a:lnTo>
                  <a:pt x="74890" y="38530"/>
                </a:lnTo>
                <a:lnTo>
                  <a:pt x="75010" y="38430"/>
                </a:lnTo>
                <a:lnTo>
                  <a:pt x="75060" y="38410"/>
                </a:lnTo>
                <a:lnTo>
                  <a:pt x="75130" y="38380"/>
                </a:lnTo>
                <a:lnTo>
                  <a:pt x="75180" y="38360"/>
                </a:lnTo>
                <a:lnTo>
                  <a:pt x="75240" y="38310"/>
                </a:lnTo>
                <a:lnTo>
                  <a:pt x="75340" y="38240"/>
                </a:lnTo>
                <a:lnTo>
                  <a:pt x="75400" y="38190"/>
                </a:lnTo>
                <a:lnTo>
                  <a:pt x="75470" y="38090"/>
                </a:lnTo>
                <a:lnTo>
                  <a:pt x="75520" y="38030"/>
                </a:lnTo>
                <a:lnTo>
                  <a:pt x="75530" y="38000"/>
                </a:lnTo>
                <a:lnTo>
                  <a:pt x="75540" y="37950"/>
                </a:lnTo>
                <a:lnTo>
                  <a:pt x="75540" y="37900"/>
                </a:lnTo>
                <a:lnTo>
                  <a:pt x="75530" y="37880"/>
                </a:lnTo>
                <a:lnTo>
                  <a:pt x="75510" y="37840"/>
                </a:lnTo>
                <a:lnTo>
                  <a:pt x="75470" y="37800"/>
                </a:lnTo>
                <a:lnTo>
                  <a:pt x="75410" y="37740"/>
                </a:lnTo>
                <a:lnTo>
                  <a:pt x="75370" y="37690"/>
                </a:lnTo>
                <a:lnTo>
                  <a:pt x="75340" y="37660"/>
                </a:lnTo>
                <a:lnTo>
                  <a:pt x="75300" y="37540"/>
                </a:lnTo>
                <a:lnTo>
                  <a:pt x="75240" y="37460"/>
                </a:lnTo>
                <a:lnTo>
                  <a:pt x="75230" y="37440"/>
                </a:lnTo>
                <a:lnTo>
                  <a:pt x="75220" y="37410"/>
                </a:lnTo>
                <a:lnTo>
                  <a:pt x="75220" y="37350"/>
                </a:lnTo>
                <a:lnTo>
                  <a:pt x="75220" y="37290"/>
                </a:lnTo>
                <a:lnTo>
                  <a:pt x="75230" y="37270"/>
                </a:lnTo>
                <a:lnTo>
                  <a:pt x="75260" y="37210"/>
                </a:lnTo>
                <a:lnTo>
                  <a:pt x="75300" y="37160"/>
                </a:lnTo>
                <a:lnTo>
                  <a:pt x="75390" y="37060"/>
                </a:lnTo>
                <a:lnTo>
                  <a:pt x="75480" y="36970"/>
                </a:lnTo>
                <a:lnTo>
                  <a:pt x="75520" y="36930"/>
                </a:lnTo>
                <a:lnTo>
                  <a:pt x="75580" y="36910"/>
                </a:lnTo>
                <a:lnTo>
                  <a:pt x="75630" y="36900"/>
                </a:lnTo>
                <a:lnTo>
                  <a:pt x="75690" y="36910"/>
                </a:lnTo>
                <a:lnTo>
                  <a:pt x="75730" y="36940"/>
                </a:lnTo>
                <a:lnTo>
                  <a:pt x="75750" y="36950"/>
                </a:lnTo>
                <a:lnTo>
                  <a:pt x="75760" y="36980"/>
                </a:lnTo>
                <a:lnTo>
                  <a:pt x="75770" y="37000"/>
                </a:lnTo>
                <a:lnTo>
                  <a:pt x="75770" y="37060"/>
                </a:lnTo>
                <a:lnTo>
                  <a:pt x="75770" y="37110"/>
                </a:lnTo>
                <a:lnTo>
                  <a:pt x="75750" y="37200"/>
                </a:lnTo>
                <a:lnTo>
                  <a:pt x="75740" y="37240"/>
                </a:lnTo>
                <a:lnTo>
                  <a:pt x="75750" y="37270"/>
                </a:lnTo>
                <a:lnTo>
                  <a:pt x="75760" y="37290"/>
                </a:lnTo>
                <a:lnTo>
                  <a:pt x="75780" y="37330"/>
                </a:lnTo>
                <a:lnTo>
                  <a:pt x="75830" y="37360"/>
                </a:lnTo>
                <a:lnTo>
                  <a:pt x="75890" y="37370"/>
                </a:lnTo>
                <a:lnTo>
                  <a:pt x="75950" y="37380"/>
                </a:lnTo>
                <a:lnTo>
                  <a:pt x="76290" y="37370"/>
                </a:lnTo>
                <a:lnTo>
                  <a:pt x="76420" y="37380"/>
                </a:lnTo>
                <a:lnTo>
                  <a:pt x="76840" y="37500"/>
                </a:lnTo>
                <a:lnTo>
                  <a:pt x="76880" y="37520"/>
                </a:lnTo>
                <a:lnTo>
                  <a:pt x="76930" y="37560"/>
                </a:lnTo>
                <a:lnTo>
                  <a:pt x="76970" y="37580"/>
                </a:lnTo>
                <a:lnTo>
                  <a:pt x="77030" y="37590"/>
                </a:lnTo>
                <a:lnTo>
                  <a:pt x="77110" y="37580"/>
                </a:lnTo>
                <a:lnTo>
                  <a:pt x="77140" y="37570"/>
                </a:lnTo>
                <a:lnTo>
                  <a:pt x="77190" y="37550"/>
                </a:lnTo>
                <a:lnTo>
                  <a:pt x="77310" y="37490"/>
                </a:lnTo>
                <a:lnTo>
                  <a:pt x="77350" y="37460"/>
                </a:lnTo>
                <a:lnTo>
                  <a:pt x="77460" y="37340"/>
                </a:lnTo>
                <a:lnTo>
                  <a:pt x="77540" y="37210"/>
                </a:lnTo>
                <a:lnTo>
                  <a:pt x="77620" y="37080"/>
                </a:lnTo>
                <a:lnTo>
                  <a:pt x="77660" y="37050"/>
                </a:lnTo>
                <a:lnTo>
                  <a:pt x="77690" y="37040"/>
                </a:lnTo>
                <a:lnTo>
                  <a:pt x="77880" y="37000"/>
                </a:lnTo>
                <a:lnTo>
                  <a:pt x="77920" y="36980"/>
                </a:lnTo>
                <a:lnTo>
                  <a:pt x="77980" y="36940"/>
                </a:lnTo>
                <a:lnTo>
                  <a:pt x="78020" y="36920"/>
                </a:lnTo>
                <a:lnTo>
                  <a:pt x="78240" y="36870"/>
                </a:lnTo>
                <a:lnTo>
                  <a:pt x="78330" y="36860"/>
                </a:lnTo>
                <a:lnTo>
                  <a:pt x="78390" y="36870"/>
                </a:lnTo>
                <a:lnTo>
                  <a:pt x="78450" y="36870"/>
                </a:lnTo>
                <a:lnTo>
                  <a:pt x="78660" y="36930"/>
                </a:lnTo>
                <a:lnTo>
                  <a:pt x="78710" y="36950"/>
                </a:lnTo>
                <a:lnTo>
                  <a:pt x="78750" y="36980"/>
                </a:lnTo>
                <a:lnTo>
                  <a:pt x="78790" y="36990"/>
                </a:lnTo>
                <a:lnTo>
                  <a:pt x="78830" y="37000"/>
                </a:lnTo>
                <a:lnTo>
                  <a:pt x="78860" y="36990"/>
                </a:lnTo>
                <a:lnTo>
                  <a:pt x="78910" y="36970"/>
                </a:lnTo>
                <a:lnTo>
                  <a:pt x="79040" y="36900"/>
                </a:lnTo>
                <a:lnTo>
                  <a:pt x="79100" y="36850"/>
                </a:lnTo>
                <a:lnTo>
                  <a:pt x="79140" y="36830"/>
                </a:lnTo>
                <a:lnTo>
                  <a:pt x="79270" y="36790"/>
                </a:lnTo>
                <a:lnTo>
                  <a:pt x="79330" y="36760"/>
                </a:lnTo>
                <a:lnTo>
                  <a:pt x="79380" y="36730"/>
                </a:lnTo>
                <a:lnTo>
                  <a:pt x="79420" y="36680"/>
                </a:lnTo>
                <a:lnTo>
                  <a:pt x="79430" y="36650"/>
                </a:lnTo>
                <a:lnTo>
                  <a:pt x="79440" y="36620"/>
                </a:lnTo>
                <a:lnTo>
                  <a:pt x="79440" y="36580"/>
                </a:lnTo>
                <a:lnTo>
                  <a:pt x="79430" y="36510"/>
                </a:lnTo>
                <a:lnTo>
                  <a:pt x="79390" y="36430"/>
                </a:lnTo>
                <a:lnTo>
                  <a:pt x="79290" y="36280"/>
                </a:lnTo>
                <a:lnTo>
                  <a:pt x="79240" y="36220"/>
                </a:lnTo>
                <a:lnTo>
                  <a:pt x="79220" y="36190"/>
                </a:lnTo>
                <a:lnTo>
                  <a:pt x="79200" y="36140"/>
                </a:lnTo>
                <a:lnTo>
                  <a:pt x="79210" y="36110"/>
                </a:lnTo>
                <a:lnTo>
                  <a:pt x="79220" y="36060"/>
                </a:lnTo>
                <a:lnTo>
                  <a:pt x="79240" y="36040"/>
                </a:lnTo>
                <a:lnTo>
                  <a:pt x="79260" y="36020"/>
                </a:lnTo>
                <a:lnTo>
                  <a:pt x="79320" y="36000"/>
                </a:lnTo>
                <a:lnTo>
                  <a:pt x="79400" y="36000"/>
                </a:lnTo>
                <a:lnTo>
                  <a:pt x="79570" y="36010"/>
                </a:lnTo>
                <a:lnTo>
                  <a:pt x="79610" y="36000"/>
                </a:lnTo>
                <a:lnTo>
                  <a:pt x="79660" y="35970"/>
                </a:lnTo>
                <a:lnTo>
                  <a:pt x="79710" y="35930"/>
                </a:lnTo>
                <a:lnTo>
                  <a:pt x="79800" y="35810"/>
                </a:lnTo>
                <a:lnTo>
                  <a:pt x="79850" y="35780"/>
                </a:lnTo>
                <a:lnTo>
                  <a:pt x="79920" y="35760"/>
                </a:lnTo>
                <a:lnTo>
                  <a:pt x="79960" y="35760"/>
                </a:lnTo>
                <a:lnTo>
                  <a:pt x="80020" y="35770"/>
                </a:lnTo>
                <a:lnTo>
                  <a:pt x="80060" y="35790"/>
                </a:lnTo>
                <a:lnTo>
                  <a:pt x="80100" y="35820"/>
                </a:lnTo>
                <a:lnTo>
                  <a:pt x="80150" y="35900"/>
                </a:lnTo>
                <a:lnTo>
                  <a:pt x="80190" y="35940"/>
                </a:lnTo>
                <a:lnTo>
                  <a:pt x="80230" y="35980"/>
                </a:lnTo>
                <a:lnTo>
                  <a:pt x="80300" y="36030"/>
                </a:lnTo>
                <a:lnTo>
                  <a:pt x="80380" y="36100"/>
                </a:lnTo>
                <a:lnTo>
                  <a:pt x="80550" y="36200"/>
                </a:lnTo>
                <a:lnTo>
                  <a:pt x="80610" y="36220"/>
                </a:lnTo>
                <a:lnTo>
                  <a:pt x="80670" y="36230"/>
                </a:lnTo>
                <a:lnTo>
                  <a:pt x="80730" y="36230"/>
                </a:lnTo>
                <a:lnTo>
                  <a:pt x="80790" y="36230"/>
                </a:lnTo>
                <a:lnTo>
                  <a:pt x="80850" y="36210"/>
                </a:lnTo>
                <a:lnTo>
                  <a:pt x="80880" y="36200"/>
                </a:lnTo>
                <a:lnTo>
                  <a:pt x="80940" y="36150"/>
                </a:lnTo>
                <a:lnTo>
                  <a:pt x="81050" y="36070"/>
                </a:lnTo>
                <a:lnTo>
                  <a:pt x="81090" y="36030"/>
                </a:lnTo>
                <a:lnTo>
                  <a:pt x="81180" y="35930"/>
                </a:lnTo>
                <a:lnTo>
                  <a:pt x="81220" y="35880"/>
                </a:lnTo>
                <a:lnTo>
                  <a:pt x="81280" y="35810"/>
                </a:lnTo>
                <a:lnTo>
                  <a:pt x="81340" y="35750"/>
                </a:lnTo>
                <a:lnTo>
                  <a:pt x="81390" y="35690"/>
                </a:lnTo>
                <a:lnTo>
                  <a:pt x="81450" y="35630"/>
                </a:lnTo>
                <a:lnTo>
                  <a:pt x="81480" y="35570"/>
                </a:lnTo>
                <a:lnTo>
                  <a:pt x="81530" y="35460"/>
                </a:lnTo>
                <a:lnTo>
                  <a:pt x="81570" y="35310"/>
                </a:lnTo>
                <a:lnTo>
                  <a:pt x="81580" y="35250"/>
                </a:lnTo>
                <a:lnTo>
                  <a:pt x="81590" y="35110"/>
                </a:lnTo>
                <a:lnTo>
                  <a:pt x="81580" y="34800"/>
                </a:lnTo>
                <a:lnTo>
                  <a:pt x="81590" y="34700"/>
                </a:lnTo>
                <a:lnTo>
                  <a:pt x="81600" y="34610"/>
                </a:lnTo>
                <a:lnTo>
                  <a:pt x="81630" y="34560"/>
                </a:lnTo>
                <a:lnTo>
                  <a:pt x="81670" y="34530"/>
                </a:lnTo>
                <a:lnTo>
                  <a:pt x="81780" y="34480"/>
                </a:lnTo>
                <a:lnTo>
                  <a:pt x="81830" y="34450"/>
                </a:lnTo>
                <a:lnTo>
                  <a:pt x="81870" y="34430"/>
                </a:lnTo>
                <a:lnTo>
                  <a:pt x="81930" y="34410"/>
                </a:lnTo>
                <a:lnTo>
                  <a:pt x="82040" y="34390"/>
                </a:lnTo>
                <a:lnTo>
                  <a:pt x="82100" y="34380"/>
                </a:lnTo>
                <a:lnTo>
                  <a:pt x="82130" y="34350"/>
                </a:lnTo>
                <a:lnTo>
                  <a:pt x="82190" y="34300"/>
                </a:lnTo>
                <a:lnTo>
                  <a:pt x="82230" y="34290"/>
                </a:lnTo>
                <a:lnTo>
                  <a:pt x="82270" y="34290"/>
                </a:lnTo>
                <a:lnTo>
                  <a:pt x="82360" y="34310"/>
                </a:lnTo>
                <a:lnTo>
                  <a:pt x="82510" y="34380"/>
                </a:lnTo>
                <a:lnTo>
                  <a:pt x="82610" y="34400"/>
                </a:lnTo>
                <a:lnTo>
                  <a:pt x="82670" y="34400"/>
                </a:lnTo>
                <a:lnTo>
                  <a:pt x="82730" y="34400"/>
                </a:lnTo>
                <a:lnTo>
                  <a:pt x="82790" y="34390"/>
                </a:lnTo>
                <a:lnTo>
                  <a:pt x="82810" y="34380"/>
                </a:lnTo>
                <a:lnTo>
                  <a:pt x="82940" y="34270"/>
                </a:lnTo>
                <a:lnTo>
                  <a:pt x="83030" y="34160"/>
                </a:lnTo>
                <a:lnTo>
                  <a:pt x="83050" y="34120"/>
                </a:lnTo>
                <a:lnTo>
                  <a:pt x="83070" y="34070"/>
                </a:lnTo>
                <a:lnTo>
                  <a:pt x="83070" y="33980"/>
                </a:lnTo>
                <a:lnTo>
                  <a:pt x="83070" y="33720"/>
                </a:lnTo>
                <a:lnTo>
                  <a:pt x="83750" y="33710"/>
                </a:lnTo>
                <a:lnTo>
                  <a:pt x="83840" y="33720"/>
                </a:lnTo>
                <a:lnTo>
                  <a:pt x="83900" y="33730"/>
                </a:lnTo>
                <a:lnTo>
                  <a:pt x="83930" y="33740"/>
                </a:lnTo>
                <a:lnTo>
                  <a:pt x="83950" y="33760"/>
                </a:lnTo>
                <a:lnTo>
                  <a:pt x="83980" y="33790"/>
                </a:lnTo>
                <a:lnTo>
                  <a:pt x="84070" y="33930"/>
                </a:lnTo>
                <a:lnTo>
                  <a:pt x="84130" y="34030"/>
                </a:lnTo>
                <a:lnTo>
                  <a:pt x="84180" y="34100"/>
                </a:lnTo>
                <a:lnTo>
                  <a:pt x="84200" y="34140"/>
                </a:lnTo>
                <a:lnTo>
                  <a:pt x="84220" y="34210"/>
                </a:lnTo>
                <a:lnTo>
                  <a:pt x="84240" y="34260"/>
                </a:lnTo>
                <a:lnTo>
                  <a:pt x="84330" y="34360"/>
                </a:lnTo>
                <a:lnTo>
                  <a:pt x="84370" y="34390"/>
                </a:lnTo>
                <a:lnTo>
                  <a:pt x="84400" y="34390"/>
                </a:lnTo>
                <a:lnTo>
                  <a:pt x="84430" y="34400"/>
                </a:lnTo>
                <a:lnTo>
                  <a:pt x="84480" y="34390"/>
                </a:lnTo>
                <a:lnTo>
                  <a:pt x="84530" y="34370"/>
                </a:lnTo>
                <a:lnTo>
                  <a:pt x="84610" y="34310"/>
                </a:lnTo>
                <a:lnTo>
                  <a:pt x="84760" y="34210"/>
                </a:lnTo>
                <a:lnTo>
                  <a:pt x="84990" y="34100"/>
                </a:lnTo>
                <a:lnTo>
                  <a:pt x="85050" y="34080"/>
                </a:lnTo>
                <a:lnTo>
                  <a:pt x="85330" y="34010"/>
                </a:lnTo>
                <a:lnTo>
                  <a:pt x="85440" y="34000"/>
                </a:lnTo>
                <a:lnTo>
                  <a:pt x="85580" y="34000"/>
                </a:lnTo>
                <a:lnTo>
                  <a:pt x="85710" y="34010"/>
                </a:lnTo>
                <a:lnTo>
                  <a:pt x="85930" y="34070"/>
                </a:lnTo>
                <a:lnTo>
                  <a:pt x="86000" y="34100"/>
                </a:lnTo>
                <a:lnTo>
                  <a:pt x="86070" y="34140"/>
                </a:lnTo>
                <a:lnTo>
                  <a:pt x="86090" y="34150"/>
                </a:lnTo>
                <a:lnTo>
                  <a:pt x="86140" y="34150"/>
                </a:lnTo>
                <a:lnTo>
                  <a:pt x="86210" y="34140"/>
                </a:lnTo>
                <a:lnTo>
                  <a:pt x="86250" y="34130"/>
                </a:lnTo>
                <a:lnTo>
                  <a:pt x="86300" y="34090"/>
                </a:lnTo>
                <a:lnTo>
                  <a:pt x="86340" y="34080"/>
                </a:lnTo>
                <a:lnTo>
                  <a:pt x="86430" y="34070"/>
                </a:lnTo>
                <a:lnTo>
                  <a:pt x="86480" y="34090"/>
                </a:lnTo>
                <a:lnTo>
                  <a:pt x="86560" y="34120"/>
                </a:lnTo>
                <a:lnTo>
                  <a:pt x="86690" y="34200"/>
                </a:lnTo>
                <a:lnTo>
                  <a:pt x="86750" y="34260"/>
                </a:lnTo>
                <a:lnTo>
                  <a:pt x="86810" y="34310"/>
                </a:lnTo>
                <a:lnTo>
                  <a:pt x="86860" y="34370"/>
                </a:lnTo>
                <a:lnTo>
                  <a:pt x="87000" y="34500"/>
                </a:lnTo>
                <a:lnTo>
                  <a:pt x="87120" y="34560"/>
                </a:lnTo>
                <a:lnTo>
                  <a:pt x="87270" y="34600"/>
                </a:lnTo>
                <a:lnTo>
                  <a:pt x="87330" y="34620"/>
                </a:lnTo>
                <a:lnTo>
                  <a:pt x="87430" y="34630"/>
                </a:lnTo>
                <a:lnTo>
                  <a:pt x="87540" y="34630"/>
                </a:lnTo>
                <a:lnTo>
                  <a:pt x="87650" y="34630"/>
                </a:lnTo>
                <a:lnTo>
                  <a:pt x="87750" y="34620"/>
                </a:lnTo>
                <a:lnTo>
                  <a:pt x="87850" y="34600"/>
                </a:lnTo>
                <a:lnTo>
                  <a:pt x="87960" y="34550"/>
                </a:lnTo>
                <a:lnTo>
                  <a:pt x="88020" y="34540"/>
                </a:lnTo>
                <a:lnTo>
                  <a:pt x="88080" y="34520"/>
                </a:lnTo>
                <a:lnTo>
                  <a:pt x="88200" y="34510"/>
                </a:lnTo>
                <a:lnTo>
                  <a:pt x="88230" y="34590"/>
                </a:lnTo>
                <a:lnTo>
                  <a:pt x="88280" y="34660"/>
                </a:lnTo>
                <a:lnTo>
                  <a:pt x="88290" y="34680"/>
                </a:lnTo>
                <a:lnTo>
                  <a:pt x="88330" y="34820"/>
                </a:lnTo>
                <a:lnTo>
                  <a:pt x="88350" y="34870"/>
                </a:lnTo>
                <a:lnTo>
                  <a:pt x="88440" y="35010"/>
                </a:lnTo>
                <a:lnTo>
                  <a:pt x="88470" y="35050"/>
                </a:lnTo>
                <a:lnTo>
                  <a:pt x="88490" y="35060"/>
                </a:lnTo>
                <a:lnTo>
                  <a:pt x="88610" y="35110"/>
                </a:lnTo>
                <a:lnTo>
                  <a:pt x="88640" y="35130"/>
                </a:lnTo>
                <a:lnTo>
                  <a:pt x="88680" y="35170"/>
                </a:lnTo>
                <a:lnTo>
                  <a:pt x="88750" y="35220"/>
                </a:lnTo>
                <a:lnTo>
                  <a:pt x="88800" y="35280"/>
                </a:lnTo>
                <a:lnTo>
                  <a:pt x="88860" y="35330"/>
                </a:lnTo>
                <a:lnTo>
                  <a:pt x="88910" y="35400"/>
                </a:lnTo>
                <a:lnTo>
                  <a:pt x="88980" y="35450"/>
                </a:lnTo>
                <a:lnTo>
                  <a:pt x="89030" y="35510"/>
                </a:lnTo>
                <a:lnTo>
                  <a:pt x="89090" y="35570"/>
                </a:lnTo>
                <a:lnTo>
                  <a:pt x="89260" y="35850"/>
                </a:lnTo>
                <a:lnTo>
                  <a:pt x="89320" y="35900"/>
                </a:lnTo>
                <a:lnTo>
                  <a:pt x="89370" y="35970"/>
                </a:lnTo>
                <a:lnTo>
                  <a:pt x="89430" y="36020"/>
                </a:lnTo>
                <a:lnTo>
                  <a:pt x="89480" y="36080"/>
                </a:lnTo>
                <a:lnTo>
                  <a:pt x="89540" y="36140"/>
                </a:lnTo>
                <a:lnTo>
                  <a:pt x="89610" y="36240"/>
                </a:lnTo>
                <a:lnTo>
                  <a:pt x="89750" y="36400"/>
                </a:lnTo>
                <a:lnTo>
                  <a:pt x="89830" y="36530"/>
                </a:lnTo>
                <a:lnTo>
                  <a:pt x="89870" y="36580"/>
                </a:lnTo>
                <a:lnTo>
                  <a:pt x="89890" y="36620"/>
                </a:lnTo>
                <a:lnTo>
                  <a:pt x="89900" y="36640"/>
                </a:lnTo>
                <a:lnTo>
                  <a:pt x="89930" y="36800"/>
                </a:lnTo>
                <a:lnTo>
                  <a:pt x="89940" y="36840"/>
                </a:lnTo>
                <a:lnTo>
                  <a:pt x="89950" y="36870"/>
                </a:lnTo>
                <a:lnTo>
                  <a:pt x="90000" y="36930"/>
                </a:lnTo>
                <a:lnTo>
                  <a:pt x="90070" y="37040"/>
                </a:lnTo>
                <a:lnTo>
                  <a:pt x="90150" y="37110"/>
                </a:lnTo>
                <a:lnTo>
                  <a:pt x="90060" y="37170"/>
                </a:lnTo>
                <a:lnTo>
                  <a:pt x="90020" y="37200"/>
                </a:lnTo>
                <a:lnTo>
                  <a:pt x="89780" y="37250"/>
                </a:lnTo>
                <a:lnTo>
                  <a:pt x="89770" y="37260"/>
                </a:lnTo>
                <a:lnTo>
                  <a:pt x="89550" y="37300"/>
                </a:lnTo>
                <a:lnTo>
                  <a:pt x="89560" y="37380"/>
                </a:lnTo>
                <a:lnTo>
                  <a:pt x="89390" y="37350"/>
                </a:lnTo>
                <a:lnTo>
                  <a:pt x="89390" y="37600"/>
                </a:lnTo>
                <a:lnTo>
                  <a:pt x="89360" y="38190"/>
                </a:lnTo>
                <a:lnTo>
                  <a:pt x="89290" y="38290"/>
                </a:lnTo>
                <a:lnTo>
                  <a:pt x="89050" y="38520"/>
                </a:lnTo>
                <a:lnTo>
                  <a:pt x="88750" y="38730"/>
                </a:lnTo>
                <a:lnTo>
                  <a:pt x="88680" y="38770"/>
                </a:lnTo>
                <a:lnTo>
                  <a:pt x="88640" y="38790"/>
                </a:lnTo>
                <a:lnTo>
                  <a:pt x="88630" y="38800"/>
                </a:lnTo>
                <a:lnTo>
                  <a:pt x="88370" y="38950"/>
                </a:lnTo>
                <a:lnTo>
                  <a:pt x="88190" y="39000"/>
                </a:lnTo>
                <a:lnTo>
                  <a:pt x="87860" y="39080"/>
                </a:lnTo>
                <a:lnTo>
                  <a:pt x="87390" y="39240"/>
                </a:lnTo>
                <a:lnTo>
                  <a:pt x="87270" y="39260"/>
                </a:lnTo>
                <a:lnTo>
                  <a:pt x="86970" y="39320"/>
                </a:lnTo>
                <a:lnTo>
                  <a:pt x="86700" y="39440"/>
                </a:lnTo>
                <a:lnTo>
                  <a:pt x="86660" y="39460"/>
                </a:lnTo>
                <a:lnTo>
                  <a:pt x="86570" y="39500"/>
                </a:lnTo>
                <a:lnTo>
                  <a:pt x="86300" y="39780"/>
                </a:lnTo>
                <a:lnTo>
                  <a:pt x="86180" y="40150"/>
                </a:lnTo>
                <a:lnTo>
                  <a:pt x="86160" y="40230"/>
                </a:lnTo>
                <a:lnTo>
                  <a:pt x="86140" y="40320"/>
                </a:lnTo>
                <a:lnTo>
                  <a:pt x="86120" y="40400"/>
                </a:lnTo>
                <a:lnTo>
                  <a:pt x="86010" y="40580"/>
                </a:lnTo>
                <a:lnTo>
                  <a:pt x="85760" y="41210"/>
                </a:lnTo>
                <a:lnTo>
                  <a:pt x="85590" y="41890"/>
                </a:lnTo>
                <a:lnTo>
                  <a:pt x="85540" y="42440"/>
                </a:lnTo>
                <a:lnTo>
                  <a:pt x="85540" y="42570"/>
                </a:lnTo>
                <a:lnTo>
                  <a:pt x="85560" y="43490"/>
                </a:lnTo>
                <a:lnTo>
                  <a:pt x="85470" y="43940"/>
                </a:lnTo>
                <a:lnTo>
                  <a:pt x="85190" y="44410"/>
                </a:lnTo>
                <a:lnTo>
                  <a:pt x="84790" y="44780"/>
                </a:lnTo>
                <a:lnTo>
                  <a:pt x="84340" y="44990"/>
                </a:lnTo>
                <a:lnTo>
                  <a:pt x="83620" y="44930"/>
                </a:lnTo>
                <a:lnTo>
                  <a:pt x="83300" y="44980"/>
                </a:lnTo>
                <a:lnTo>
                  <a:pt x="83010" y="45170"/>
                </a:lnTo>
                <a:lnTo>
                  <a:pt x="82830" y="45530"/>
                </a:lnTo>
                <a:lnTo>
                  <a:pt x="82750" y="45830"/>
                </a:lnTo>
                <a:lnTo>
                  <a:pt x="82650" y="46470"/>
                </a:lnTo>
                <a:lnTo>
                  <a:pt x="82580" y="46630"/>
                </a:lnTo>
                <a:lnTo>
                  <a:pt x="82550" y="46720"/>
                </a:lnTo>
                <a:lnTo>
                  <a:pt x="82400" y="46870"/>
                </a:lnTo>
                <a:lnTo>
                  <a:pt x="82160" y="46890"/>
                </a:lnTo>
                <a:lnTo>
                  <a:pt x="82150" y="46890"/>
                </a:lnTo>
                <a:lnTo>
                  <a:pt x="81890" y="46900"/>
                </a:lnTo>
                <a:lnTo>
                  <a:pt x="81850" y="46900"/>
                </a:lnTo>
                <a:lnTo>
                  <a:pt x="81520" y="46940"/>
                </a:lnTo>
                <a:lnTo>
                  <a:pt x="81180" y="47020"/>
                </a:lnTo>
                <a:lnTo>
                  <a:pt x="81150" y="47030"/>
                </a:lnTo>
                <a:lnTo>
                  <a:pt x="81050" y="47110"/>
                </a:lnTo>
                <a:lnTo>
                  <a:pt x="80960" y="47180"/>
                </a:lnTo>
                <a:lnTo>
                  <a:pt x="80810" y="47360"/>
                </a:lnTo>
                <a:lnTo>
                  <a:pt x="80750" y="47470"/>
                </a:lnTo>
                <a:lnTo>
                  <a:pt x="80660" y="47610"/>
                </a:lnTo>
                <a:lnTo>
                  <a:pt x="80550" y="47760"/>
                </a:lnTo>
                <a:lnTo>
                  <a:pt x="80510" y="47830"/>
                </a:lnTo>
                <a:lnTo>
                  <a:pt x="80310" y="48060"/>
                </a:lnTo>
                <a:lnTo>
                  <a:pt x="80090" y="48250"/>
                </a:lnTo>
                <a:lnTo>
                  <a:pt x="79950" y="48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